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359" r:id="rId3"/>
    <p:sldId id="375" r:id="rId4"/>
    <p:sldId id="374" r:id="rId5"/>
    <p:sldId id="371" r:id="rId6"/>
    <p:sldId id="372" r:id="rId7"/>
    <p:sldId id="373" r:id="rId8"/>
    <p:sldId id="370" r:id="rId9"/>
    <p:sldId id="369" r:id="rId10"/>
    <p:sldId id="368" r:id="rId11"/>
    <p:sldId id="367" r:id="rId12"/>
    <p:sldId id="366" r:id="rId13"/>
    <p:sldId id="365" r:id="rId14"/>
    <p:sldId id="364" r:id="rId15"/>
    <p:sldId id="363" r:id="rId16"/>
    <p:sldId id="362" r:id="rId17"/>
    <p:sldId id="361" r:id="rId18"/>
    <p:sldId id="315" r:id="rId19"/>
    <p:sldId id="376" r:id="rId20"/>
    <p:sldId id="377" r:id="rId21"/>
    <p:sldId id="378" r:id="rId22"/>
    <p:sldId id="379" r:id="rId23"/>
    <p:sldId id="380" r:id="rId24"/>
    <p:sldId id="381" r:id="rId25"/>
    <p:sldId id="382" r:id="rId26"/>
    <p:sldId id="383" r:id="rId27"/>
    <p:sldId id="384" r:id="rId28"/>
    <p:sldId id="385" r:id="rId29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40" autoAdjust="0"/>
    <p:restoredTop sz="94660"/>
  </p:normalViewPr>
  <p:slideViewPr>
    <p:cSldViewPr>
      <p:cViewPr>
        <p:scale>
          <a:sx n="80" d="100"/>
          <a:sy n="80" d="100"/>
        </p:scale>
        <p:origin x="-2070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8BFB8B8-5E67-4133-B2E0-1B17729ABC19}" type="datetimeFigureOut">
              <a:rPr lang="tr-TR"/>
              <a:pPr>
                <a:defRPr/>
              </a:pPr>
              <a:t>23.05.2011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 smtClean="0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tr-TR" noProof="0" smtClean="0"/>
              <a:t>Asıl metin stillerini düzenlemek için tıklatın</a:t>
            </a:r>
          </a:p>
          <a:p>
            <a:pPr lvl="1"/>
            <a:r>
              <a:rPr lang="tr-TR" noProof="0" smtClean="0"/>
              <a:t>İkinci düzey</a:t>
            </a:r>
          </a:p>
          <a:p>
            <a:pPr lvl="2"/>
            <a:r>
              <a:rPr lang="tr-TR" noProof="0" smtClean="0"/>
              <a:t>Üçüncü düzey</a:t>
            </a:r>
          </a:p>
          <a:p>
            <a:pPr lvl="3"/>
            <a:r>
              <a:rPr lang="tr-TR" noProof="0" smtClean="0"/>
              <a:t>Dördüncü düzey</a:t>
            </a:r>
          </a:p>
          <a:p>
            <a:pPr lvl="4"/>
            <a:r>
              <a:rPr lang="tr-TR" noProof="0" smtClean="0"/>
              <a:t>Beşinci düzey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8F015C6-3479-46C6-93D0-926F0A7ED5F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Not Yer Tutucusu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31748" name="3 Slayt Numarası Yer Tutucusu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9CBB09-08F3-480F-9FCD-C08EADB671A1}" type="slidenum">
              <a:rPr lang="tr-TR"/>
              <a:pPr/>
              <a:t>1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F7CEA-7F54-49CB-B57C-9F973C80D86D}" type="datetimeFigureOut">
              <a:rPr lang="tr-TR"/>
              <a:pPr>
                <a:defRPr/>
              </a:pPr>
              <a:t>23.05.2011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5E2EF-A534-45F1-8AC0-87FFD8F5F791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CFA9E-2B87-4C95-935F-D1BE0CAEC684}" type="datetimeFigureOut">
              <a:rPr lang="tr-TR"/>
              <a:pPr>
                <a:defRPr/>
              </a:pPr>
              <a:t>23.05.2011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AAF68-7FA0-454E-BD9E-775CBC7CC2A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8DB50-9B5E-4A16-950A-900D1770BFE9}" type="datetimeFigureOut">
              <a:rPr lang="tr-TR"/>
              <a:pPr>
                <a:defRPr/>
              </a:pPr>
              <a:t>23.05.2011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08071-BD8A-4F9B-B28E-1CD8E26CEA2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CC71-2226-45FE-8EF6-7C9E768F5BB5}" type="datetimeFigureOut">
              <a:rPr lang="tr-TR"/>
              <a:pPr>
                <a:defRPr/>
              </a:pPr>
              <a:t>23.05.2011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E9A6F-111B-47B4-A4FA-6B74EDBF2D7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AF017-99E3-47EE-BFB0-EFC687E53453}" type="datetimeFigureOut">
              <a:rPr lang="tr-TR"/>
              <a:pPr>
                <a:defRPr/>
              </a:pPr>
              <a:t>23.05.2011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37199-E98C-43B3-9185-4E1D9256B1B1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8E323-131B-455D-9E45-EC67D454CED9}" type="datetimeFigureOut">
              <a:rPr lang="tr-TR"/>
              <a:pPr>
                <a:defRPr/>
              </a:pPr>
              <a:t>23.05.2011</a:t>
            </a:fld>
            <a:endParaRPr lang="tr-TR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3848-90DE-48C6-A732-2D317C95464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F9E79-F560-40F2-9706-D6EF7D501608}" type="datetimeFigureOut">
              <a:rPr lang="tr-TR"/>
              <a:pPr>
                <a:defRPr/>
              </a:pPr>
              <a:t>23.05.2011</a:t>
            </a:fld>
            <a:endParaRPr lang="tr-TR"/>
          </a:p>
        </p:txBody>
      </p:sp>
      <p:sp>
        <p:nvSpPr>
          <p:cNvPr id="8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93A3-3B6F-4D8A-8BF5-E14C06BC470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39D36-717B-4F42-8246-1EC50C521185}" type="datetimeFigureOut">
              <a:rPr lang="tr-TR"/>
              <a:pPr>
                <a:defRPr/>
              </a:pPr>
              <a:t>23.05.2011</a:t>
            </a:fld>
            <a:endParaRPr lang="tr-TR"/>
          </a:p>
        </p:txBody>
      </p:sp>
      <p:sp>
        <p:nvSpPr>
          <p:cNvPr id="4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901D2-5800-4E3E-B55F-C26F2E67B66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4CB95-AA6A-45EB-94D0-300CDED7E13D}" type="datetimeFigureOut">
              <a:rPr lang="tr-TR"/>
              <a:pPr>
                <a:defRPr/>
              </a:pPr>
              <a:t>23.05.2011</a:t>
            </a:fld>
            <a:endParaRPr lang="tr-TR"/>
          </a:p>
        </p:txBody>
      </p:sp>
      <p:sp>
        <p:nvSpPr>
          <p:cNvPr id="3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D45ED-5751-4EEF-B020-B107983C40B7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EBA91-FE09-4042-AFB1-A19FB735E093}" type="datetimeFigureOut">
              <a:rPr lang="tr-TR"/>
              <a:pPr>
                <a:defRPr/>
              </a:pPr>
              <a:t>23.05.2011</a:t>
            </a:fld>
            <a:endParaRPr lang="tr-TR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6441C-4400-42D8-8384-1200F35DAF3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9D711-8D45-4607-A6D0-0EA5E729C462}" type="datetimeFigureOut">
              <a:rPr lang="tr-TR"/>
              <a:pPr>
                <a:defRPr/>
              </a:pPr>
              <a:t>23.05.2011</a:t>
            </a:fld>
            <a:endParaRPr lang="tr-TR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19052-42F7-4F11-AEAB-F169EA7F12D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1027" name="2 Metin Yer Tutucusu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EF79943-1162-49DC-B87B-62E44BE7EDE2}" type="datetimeFigureOut">
              <a:rPr lang="tr-TR"/>
              <a:pPr>
                <a:defRPr/>
              </a:pPr>
              <a:t>23.05.2011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A5EEA38-EBDB-4154-89E4-F2EBF6036ED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Dikdörtgen"/>
          <p:cNvSpPr/>
          <p:nvPr/>
        </p:nvSpPr>
        <p:spPr>
          <a:xfrm>
            <a:off x="1475656" y="3501008"/>
            <a:ext cx="6174432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SORULAR</a:t>
            </a:r>
          </a:p>
        </p:txBody>
      </p:sp>
      <p:sp>
        <p:nvSpPr>
          <p:cNvPr id="5" name="2 Metin kutusu"/>
          <p:cNvSpPr txBox="1"/>
          <p:nvPr/>
        </p:nvSpPr>
        <p:spPr>
          <a:xfrm>
            <a:off x="6029908" y="6027003"/>
            <a:ext cx="2808312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tr-T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HAZIRLAYAN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YASİN KIRAT</a:t>
            </a:r>
            <a:endParaRPr lang="tr-TR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" name="1 Başlık"/>
          <p:cNvSpPr>
            <a:spLocks noGrp="1"/>
          </p:cNvSpPr>
          <p:nvPr/>
        </p:nvSpPr>
        <p:spPr bwMode="auto">
          <a:xfrm>
            <a:off x="0" y="476672"/>
            <a:ext cx="914400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tr-TR" sz="6600" b="1" dirty="0" smtClean="0">
                <a:ln/>
                <a:solidFill>
                  <a:schemeClr val="accent3"/>
                </a:solidFill>
              </a:rPr>
              <a:t>DİK DAİRESEL SİLİNDİR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tr-TR" sz="6600" b="1" dirty="0" smtClean="0">
                <a:ln/>
                <a:solidFill>
                  <a:schemeClr val="accent3"/>
                </a:solidFill>
              </a:rPr>
              <a:t>ALAN VE HACİM</a:t>
            </a:r>
            <a:endParaRPr lang="tr-TR" sz="66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5463" cy="66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092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268413"/>
            <a:ext cx="21240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1557338"/>
            <a:ext cx="1798637" cy="26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1557338"/>
            <a:ext cx="1374775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175" y="1700213"/>
            <a:ext cx="1919288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4663" y="1916113"/>
            <a:ext cx="1758950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4438" y="1773238"/>
            <a:ext cx="1725612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883525" cy="602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164388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019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938"/>
            <a:ext cx="6732588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164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1625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169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516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451725" cy="639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164388" cy="682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258050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30885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0"/>
            <a:ext cx="5889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088313" cy="669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948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092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51813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115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0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etin kutusu"/>
          <p:cNvSpPr txBox="1"/>
          <p:nvPr/>
        </p:nvSpPr>
        <p:spPr>
          <a:xfrm>
            <a:off x="1259632" y="4075865"/>
            <a:ext cx="74888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05875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345363" cy="607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11</Words>
  <Application>Microsoft Office PowerPoint</Application>
  <PresentationFormat>Ekran Gösterisi (4:3)</PresentationFormat>
  <Paragraphs>6</Paragraphs>
  <Slides>28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28</vt:i4>
      </vt:variant>
    </vt:vector>
  </HeadingPairs>
  <TitlesOfParts>
    <vt:vector size="29" baseType="lpstr">
      <vt:lpstr>Ofis Teması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DGK</dc:creator>
  <cp:lastModifiedBy>Yasin KIRAT</cp:lastModifiedBy>
  <cp:revision>78</cp:revision>
  <dcterms:modified xsi:type="dcterms:W3CDTF">2011-05-23T07:22:02Z</dcterms:modified>
</cp:coreProperties>
</file>